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64" r:id="rId2"/>
    <p:sldId id="272" r:id="rId3"/>
    <p:sldId id="273" r:id="rId4"/>
    <p:sldId id="267" r:id="rId5"/>
    <p:sldId id="277" r:id="rId6"/>
    <p:sldId id="285" r:id="rId7"/>
    <p:sldId id="288" r:id="rId8"/>
    <p:sldId id="295" r:id="rId9"/>
    <p:sldId id="278" r:id="rId10"/>
    <p:sldId id="287" r:id="rId11"/>
    <p:sldId id="290" r:id="rId12"/>
    <p:sldId id="289" r:id="rId13"/>
    <p:sldId id="291" r:id="rId14"/>
    <p:sldId id="292" r:id="rId15"/>
    <p:sldId id="293" r:id="rId16"/>
    <p:sldId id="294" r:id="rId17"/>
    <p:sldId id="296" r:id="rId18"/>
    <p:sldId id="282" r:id="rId19"/>
    <p:sldId id="284" r:id="rId20"/>
    <p:sldId id="286" r:id="rId21"/>
  </p:sldIdLst>
  <p:sldSz cx="9144000" cy="6858000" type="screen4x3"/>
  <p:notesSz cx="6735763" cy="98663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uyen Hung" initials="NH" lastIdx="1" clrIdx="0">
    <p:extLst>
      <p:ext uri="{19B8F6BF-5375-455C-9EA6-DF929625EA0E}">
        <p15:presenceInfo xmlns:p15="http://schemas.microsoft.com/office/powerpoint/2012/main" userId="Nguyen Hu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BE7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48" autoAdjust="0"/>
    <p:restoredTop sz="96735" autoAdjust="0"/>
  </p:normalViewPr>
  <p:slideViewPr>
    <p:cSldViewPr>
      <p:cViewPr varScale="1">
        <p:scale>
          <a:sx n="87" d="100"/>
          <a:sy n="87" d="100"/>
        </p:scale>
        <p:origin x="1426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00" d="100"/>
        <a:sy n="100" d="100"/>
      </p:scale>
      <p:origin x="0" y="-388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F0117C-9CAC-400B-BBF0-BBAB79333B0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8278CDB5-A9EB-489D-A76D-91FEC91573B4}">
      <dgm:prSet phldrT="[Text]"/>
      <dgm:spPr/>
      <dgm:t>
        <a:bodyPr/>
        <a:lstStyle/>
        <a:p>
          <a:r>
            <a:rPr lang="en-US" altLang="ko-KR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Giới thiệu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2DDC97B-3F4E-431E-9F8A-C8B41CD3D111}" type="parTrans" cxnId="{29A1D86E-5AD7-4B68-B782-2C971595A814}">
      <dgm:prSet/>
      <dgm:spPr/>
      <dgm:t>
        <a:bodyPr/>
        <a:lstStyle/>
        <a:p>
          <a:endParaRPr lang="en-US"/>
        </a:p>
      </dgm:t>
    </dgm:pt>
    <dgm:pt modelId="{50DAF3D6-A2FE-43EB-BF9D-4BA64F7235D0}" type="sibTrans" cxnId="{29A1D86E-5AD7-4B68-B782-2C971595A814}">
      <dgm:prSet/>
      <dgm:spPr/>
      <dgm:t>
        <a:bodyPr/>
        <a:lstStyle/>
        <a:p>
          <a:endParaRPr lang="en-US"/>
        </a:p>
      </dgm:t>
    </dgm:pt>
    <dgm:pt modelId="{7A81DD7E-0C16-424C-9233-4011A9597064}">
      <dgm:prSet phldrT="[Text]"/>
      <dgm:spPr/>
      <dgm:t>
        <a:bodyPr/>
        <a:lstStyle/>
        <a:p>
          <a:r>
            <a:rPr lang="en-US" altLang="ko-KR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Các chức năng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202ED1B-970E-42A9-955F-DB2240F889F6}" type="parTrans" cxnId="{3B4C5D69-71BF-41B8-BA67-B5797D77AD13}">
      <dgm:prSet/>
      <dgm:spPr/>
      <dgm:t>
        <a:bodyPr/>
        <a:lstStyle/>
        <a:p>
          <a:endParaRPr lang="en-US"/>
        </a:p>
      </dgm:t>
    </dgm:pt>
    <dgm:pt modelId="{021229A3-0B45-4282-8C6B-952B9503D1BD}" type="sibTrans" cxnId="{3B4C5D69-71BF-41B8-BA67-B5797D77AD13}">
      <dgm:prSet/>
      <dgm:spPr/>
      <dgm:t>
        <a:bodyPr/>
        <a:lstStyle/>
        <a:p>
          <a:endParaRPr lang="en-US"/>
        </a:p>
      </dgm:t>
    </dgm:pt>
    <dgm:pt modelId="{842A5280-A0A5-45B8-BF20-47B3FAEDAC34}">
      <dgm:prSet phldrT="[Text]"/>
      <dgm:spPr/>
      <dgm:t>
        <a:bodyPr/>
        <a:lstStyle/>
        <a:p>
          <a:r>
            <a: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Thử Nghiệm</a:t>
          </a:r>
          <a:endParaRPr lang="en-US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20FCF4A-F695-494D-BB87-E2C6081E5B51}" type="parTrans" cxnId="{306977B3-CF1D-4264-8DAA-064396D7630E}">
      <dgm:prSet/>
      <dgm:spPr/>
      <dgm:t>
        <a:bodyPr/>
        <a:lstStyle/>
        <a:p>
          <a:endParaRPr lang="en-US"/>
        </a:p>
      </dgm:t>
    </dgm:pt>
    <dgm:pt modelId="{614FD13A-12C3-4674-AB84-88070A27A3FE}" type="sibTrans" cxnId="{306977B3-CF1D-4264-8DAA-064396D7630E}">
      <dgm:prSet/>
      <dgm:spPr/>
      <dgm:t>
        <a:bodyPr/>
        <a:lstStyle/>
        <a:p>
          <a:endParaRPr lang="en-US"/>
        </a:p>
      </dgm:t>
    </dgm:pt>
    <dgm:pt modelId="{EE91F6C5-7AD8-40AC-ACE6-E7BA1DE51D37}">
      <dgm:prSet phldrT="[Text]"/>
      <dgm:spPr/>
      <dgm:t>
        <a:bodyPr/>
        <a:lstStyle/>
        <a:p>
          <a:r>
            <a:rPr lang="en-US" altLang="ko-KR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Kết luận 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06DE0D0-2185-4356-BFA5-24E68A4B334E}" type="parTrans" cxnId="{EC8C3091-3EC0-4A5C-B00C-038E49BE66D1}">
      <dgm:prSet/>
      <dgm:spPr/>
      <dgm:t>
        <a:bodyPr/>
        <a:lstStyle/>
        <a:p>
          <a:endParaRPr lang="en-US"/>
        </a:p>
      </dgm:t>
    </dgm:pt>
    <dgm:pt modelId="{5D8800A6-073C-4074-A2DE-3F1F431576F8}" type="sibTrans" cxnId="{EC8C3091-3EC0-4A5C-B00C-038E49BE66D1}">
      <dgm:prSet/>
      <dgm:spPr/>
      <dgm:t>
        <a:bodyPr/>
        <a:lstStyle/>
        <a:p>
          <a:endParaRPr lang="en-US"/>
        </a:p>
      </dgm:t>
    </dgm:pt>
    <dgm:pt modelId="{92506A1D-FEE0-47A3-97AB-AE4C1C8869FF}" type="pres">
      <dgm:prSet presAssocID="{6AF0117C-9CAC-400B-BBF0-BBAB79333B00}" presName="linearFlow" presStyleCnt="0">
        <dgm:presLayoutVars>
          <dgm:dir/>
          <dgm:resizeHandles val="exact"/>
        </dgm:presLayoutVars>
      </dgm:prSet>
      <dgm:spPr/>
    </dgm:pt>
    <dgm:pt modelId="{E216836C-9FA1-4B6D-A405-B169123C1DA1}" type="pres">
      <dgm:prSet presAssocID="{8278CDB5-A9EB-489D-A76D-91FEC91573B4}" presName="composite" presStyleCnt="0"/>
      <dgm:spPr/>
    </dgm:pt>
    <dgm:pt modelId="{64B2CD7D-AE62-4A8B-B357-0B22D469B644}" type="pres">
      <dgm:prSet presAssocID="{8278CDB5-A9EB-489D-A76D-91FEC91573B4}" presName="imgShp" presStyleLbl="fgImgPlac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4994261-F846-41A4-95D8-50537CBE24C1}" type="pres">
      <dgm:prSet presAssocID="{8278CDB5-A9EB-489D-A76D-91FEC91573B4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B83EAB-64CB-43AF-90C7-D31D04987316}" type="pres">
      <dgm:prSet presAssocID="{50DAF3D6-A2FE-43EB-BF9D-4BA64F7235D0}" presName="spacing" presStyleCnt="0"/>
      <dgm:spPr/>
    </dgm:pt>
    <dgm:pt modelId="{14CBC724-0ED2-43D0-B461-98480A32C34A}" type="pres">
      <dgm:prSet presAssocID="{7A81DD7E-0C16-424C-9233-4011A9597064}" presName="composite" presStyleCnt="0"/>
      <dgm:spPr/>
    </dgm:pt>
    <dgm:pt modelId="{7F9F0B6C-8148-4A7C-898C-E74D507AC1EC}" type="pres">
      <dgm:prSet presAssocID="{7A81DD7E-0C16-424C-9233-4011A9597064}" presName="imgShp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97750022-C593-4E27-A9DC-767DDD174C49}" type="pres">
      <dgm:prSet presAssocID="{7A81DD7E-0C16-424C-9233-4011A9597064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2AC738-BF5E-4209-A9FE-8216D6CD93D7}" type="pres">
      <dgm:prSet presAssocID="{021229A3-0B45-4282-8C6B-952B9503D1BD}" presName="spacing" presStyleCnt="0"/>
      <dgm:spPr/>
    </dgm:pt>
    <dgm:pt modelId="{709F9B7B-F0EB-47E9-80AB-3C78538F52AA}" type="pres">
      <dgm:prSet presAssocID="{842A5280-A0A5-45B8-BF20-47B3FAEDAC34}" presName="composite" presStyleCnt="0"/>
      <dgm:spPr/>
    </dgm:pt>
    <dgm:pt modelId="{E0A87834-945A-445E-826D-4112582811D3}" type="pres">
      <dgm:prSet presAssocID="{842A5280-A0A5-45B8-BF20-47B3FAEDAC34}" presName="imgShp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</dgm:spPr>
    </dgm:pt>
    <dgm:pt modelId="{19C7F29B-1AB1-4BCB-B63A-E3B34EBC278D}" type="pres">
      <dgm:prSet presAssocID="{842A5280-A0A5-45B8-BF20-47B3FAEDAC34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B66DD8-2C80-44FB-8E6C-F23D7DBE4CBE}" type="pres">
      <dgm:prSet presAssocID="{614FD13A-12C3-4674-AB84-88070A27A3FE}" presName="spacing" presStyleCnt="0"/>
      <dgm:spPr/>
    </dgm:pt>
    <dgm:pt modelId="{9DD8097E-EB2A-43D5-AA15-EC7C0FD7B3DC}" type="pres">
      <dgm:prSet presAssocID="{EE91F6C5-7AD8-40AC-ACE6-E7BA1DE51D37}" presName="composite" presStyleCnt="0"/>
      <dgm:spPr/>
    </dgm:pt>
    <dgm:pt modelId="{BCBE70A0-B25A-4F1A-A377-6A560F3ED48C}" type="pres">
      <dgm:prSet presAssocID="{EE91F6C5-7AD8-40AC-ACE6-E7BA1DE51D37}" presName="imgShp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35C7CB6-358B-4857-87AF-62B89CE1424B}" type="pres">
      <dgm:prSet presAssocID="{EE91F6C5-7AD8-40AC-ACE6-E7BA1DE51D37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A389D2-19ED-473E-ABD4-29D1D9F41569}" type="presOf" srcId="{EE91F6C5-7AD8-40AC-ACE6-E7BA1DE51D37}" destId="{635C7CB6-358B-4857-87AF-62B89CE1424B}" srcOrd="0" destOrd="0" presId="urn:microsoft.com/office/officeart/2005/8/layout/vList3"/>
    <dgm:cxn modelId="{E565196C-EB7F-4C99-AB1B-8A6569E29072}" type="presOf" srcId="{6AF0117C-9CAC-400B-BBF0-BBAB79333B00}" destId="{92506A1D-FEE0-47A3-97AB-AE4C1C8869FF}" srcOrd="0" destOrd="0" presId="urn:microsoft.com/office/officeart/2005/8/layout/vList3"/>
    <dgm:cxn modelId="{3B4C5D69-71BF-41B8-BA67-B5797D77AD13}" srcId="{6AF0117C-9CAC-400B-BBF0-BBAB79333B00}" destId="{7A81DD7E-0C16-424C-9233-4011A9597064}" srcOrd="1" destOrd="0" parTransId="{0202ED1B-970E-42A9-955F-DB2240F889F6}" sibTransId="{021229A3-0B45-4282-8C6B-952B9503D1BD}"/>
    <dgm:cxn modelId="{EC8C3091-3EC0-4A5C-B00C-038E49BE66D1}" srcId="{6AF0117C-9CAC-400B-BBF0-BBAB79333B00}" destId="{EE91F6C5-7AD8-40AC-ACE6-E7BA1DE51D37}" srcOrd="3" destOrd="0" parTransId="{806DE0D0-2185-4356-BFA5-24E68A4B334E}" sibTransId="{5D8800A6-073C-4074-A2DE-3F1F431576F8}"/>
    <dgm:cxn modelId="{306977B3-CF1D-4264-8DAA-064396D7630E}" srcId="{6AF0117C-9CAC-400B-BBF0-BBAB79333B00}" destId="{842A5280-A0A5-45B8-BF20-47B3FAEDAC34}" srcOrd="2" destOrd="0" parTransId="{D20FCF4A-F695-494D-BB87-E2C6081E5B51}" sibTransId="{614FD13A-12C3-4674-AB84-88070A27A3FE}"/>
    <dgm:cxn modelId="{16B50FF2-24F4-4092-8992-5453B05914CC}" type="presOf" srcId="{842A5280-A0A5-45B8-BF20-47B3FAEDAC34}" destId="{19C7F29B-1AB1-4BCB-B63A-E3B34EBC278D}" srcOrd="0" destOrd="0" presId="urn:microsoft.com/office/officeart/2005/8/layout/vList3"/>
    <dgm:cxn modelId="{BD88DD19-0AC0-41DD-923A-5AC7C35EF520}" type="presOf" srcId="{8278CDB5-A9EB-489D-A76D-91FEC91573B4}" destId="{54994261-F846-41A4-95D8-50537CBE24C1}" srcOrd="0" destOrd="0" presId="urn:microsoft.com/office/officeart/2005/8/layout/vList3"/>
    <dgm:cxn modelId="{29A1D86E-5AD7-4B68-B782-2C971595A814}" srcId="{6AF0117C-9CAC-400B-BBF0-BBAB79333B00}" destId="{8278CDB5-A9EB-489D-A76D-91FEC91573B4}" srcOrd="0" destOrd="0" parTransId="{02DDC97B-3F4E-431E-9F8A-C8B41CD3D111}" sibTransId="{50DAF3D6-A2FE-43EB-BF9D-4BA64F7235D0}"/>
    <dgm:cxn modelId="{A3147B85-0FDE-4FE2-9171-7AB2316FF30F}" type="presOf" srcId="{7A81DD7E-0C16-424C-9233-4011A9597064}" destId="{97750022-C593-4E27-A9DC-767DDD174C49}" srcOrd="0" destOrd="0" presId="urn:microsoft.com/office/officeart/2005/8/layout/vList3"/>
    <dgm:cxn modelId="{D0A67CCB-CEE8-4CC2-8CEB-83158BB5C093}" type="presParOf" srcId="{92506A1D-FEE0-47A3-97AB-AE4C1C8869FF}" destId="{E216836C-9FA1-4B6D-A405-B169123C1DA1}" srcOrd="0" destOrd="0" presId="urn:microsoft.com/office/officeart/2005/8/layout/vList3"/>
    <dgm:cxn modelId="{481F8671-5D33-477D-8691-E458D1830A5D}" type="presParOf" srcId="{E216836C-9FA1-4B6D-A405-B169123C1DA1}" destId="{64B2CD7D-AE62-4A8B-B357-0B22D469B644}" srcOrd="0" destOrd="0" presId="urn:microsoft.com/office/officeart/2005/8/layout/vList3"/>
    <dgm:cxn modelId="{CE4FBDBF-005E-4E0A-ABC8-61F3EFA21C95}" type="presParOf" srcId="{E216836C-9FA1-4B6D-A405-B169123C1DA1}" destId="{54994261-F846-41A4-95D8-50537CBE24C1}" srcOrd="1" destOrd="0" presId="urn:microsoft.com/office/officeart/2005/8/layout/vList3"/>
    <dgm:cxn modelId="{F55684F2-8E31-4F7C-B426-823865318B4E}" type="presParOf" srcId="{92506A1D-FEE0-47A3-97AB-AE4C1C8869FF}" destId="{A6B83EAB-64CB-43AF-90C7-D31D04987316}" srcOrd="1" destOrd="0" presId="urn:microsoft.com/office/officeart/2005/8/layout/vList3"/>
    <dgm:cxn modelId="{CF667F32-5B7B-428B-AF48-1275F8FCA65A}" type="presParOf" srcId="{92506A1D-FEE0-47A3-97AB-AE4C1C8869FF}" destId="{14CBC724-0ED2-43D0-B461-98480A32C34A}" srcOrd="2" destOrd="0" presId="urn:microsoft.com/office/officeart/2005/8/layout/vList3"/>
    <dgm:cxn modelId="{DBA6767B-E702-41FF-A6A3-0639C9AA540E}" type="presParOf" srcId="{14CBC724-0ED2-43D0-B461-98480A32C34A}" destId="{7F9F0B6C-8148-4A7C-898C-E74D507AC1EC}" srcOrd="0" destOrd="0" presId="urn:microsoft.com/office/officeart/2005/8/layout/vList3"/>
    <dgm:cxn modelId="{9D04E1AE-D257-416B-BCA2-80D03CA12F57}" type="presParOf" srcId="{14CBC724-0ED2-43D0-B461-98480A32C34A}" destId="{97750022-C593-4E27-A9DC-767DDD174C49}" srcOrd="1" destOrd="0" presId="urn:microsoft.com/office/officeart/2005/8/layout/vList3"/>
    <dgm:cxn modelId="{0ACBDA6A-76CC-4251-ACB3-435D2D79A33D}" type="presParOf" srcId="{92506A1D-FEE0-47A3-97AB-AE4C1C8869FF}" destId="{AB2AC738-BF5E-4209-A9FE-8216D6CD93D7}" srcOrd="3" destOrd="0" presId="urn:microsoft.com/office/officeart/2005/8/layout/vList3"/>
    <dgm:cxn modelId="{3554D330-93EB-4F0F-A5A5-397B0A9DA384}" type="presParOf" srcId="{92506A1D-FEE0-47A3-97AB-AE4C1C8869FF}" destId="{709F9B7B-F0EB-47E9-80AB-3C78538F52AA}" srcOrd="4" destOrd="0" presId="urn:microsoft.com/office/officeart/2005/8/layout/vList3"/>
    <dgm:cxn modelId="{A908EDBC-F94A-4B11-81FB-A979A4B32B3E}" type="presParOf" srcId="{709F9B7B-F0EB-47E9-80AB-3C78538F52AA}" destId="{E0A87834-945A-445E-826D-4112582811D3}" srcOrd="0" destOrd="0" presId="urn:microsoft.com/office/officeart/2005/8/layout/vList3"/>
    <dgm:cxn modelId="{CF07D3E6-E4BF-4DF1-BB93-06E259782137}" type="presParOf" srcId="{709F9B7B-F0EB-47E9-80AB-3C78538F52AA}" destId="{19C7F29B-1AB1-4BCB-B63A-E3B34EBC278D}" srcOrd="1" destOrd="0" presId="urn:microsoft.com/office/officeart/2005/8/layout/vList3"/>
    <dgm:cxn modelId="{E1906FB1-C2B1-4DEF-AE96-BAE5C53FF358}" type="presParOf" srcId="{92506A1D-FEE0-47A3-97AB-AE4C1C8869FF}" destId="{2DB66DD8-2C80-44FB-8E6C-F23D7DBE4CBE}" srcOrd="5" destOrd="0" presId="urn:microsoft.com/office/officeart/2005/8/layout/vList3"/>
    <dgm:cxn modelId="{4E5D655A-9D10-46D3-9249-D59A3F58B145}" type="presParOf" srcId="{92506A1D-FEE0-47A3-97AB-AE4C1C8869FF}" destId="{9DD8097E-EB2A-43D5-AA15-EC7C0FD7B3DC}" srcOrd="6" destOrd="0" presId="urn:microsoft.com/office/officeart/2005/8/layout/vList3"/>
    <dgm:cxn modelId="{2C6F53CB-3694-465F-8834-E3933A3E908E}" type="presParOf" srcId="{9DD8097E-EB2A-43D5-AA15-EC7C0FD7B3DC}" destId="{BCBE70A0-B25A-4F1A-A377-6A560F3ED48C}" srcOrd="0" destOrd="0" presId="urn:microsoft.com/office/officeart/2005/8/layout/vList3"/>
    <dgm:cxn modelId="{6D796359-0434-4ADE-9C83-22008BFEB85D}" type="presParOf" srcId="{9DD8097E-EB2A-43D5-AA15-EC7C0FD7B3DC}" destId="{635C7CB6-358B-4857-87AF-62B89CE1424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994261-F846-41A4-95D8-50537CBE24C1}">
      <dsp:nvSpPr>
        <dsp:cNvPr id="0" name=""/>
        <dsp:cNvSpPr/>
      </dsp:nvSpPr>
      <dsp:spPr>
        <a:xfrm rot="10800000">
          <a:off x="1228486" y="1270"/>
          <a:ext cx="4053840" cy="82962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5843" tIns="148590" rIns="277368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900" b="1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Giới thiệu</a:t>
          </a:r>
          <a:endParaRPr lang="en-US" sz="3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1435893" y="1270"/>
        <a:ext cx="3846433" cy="829627"/>
      </dsp:txXfrm>
    </dsp:sp>
    <dsp:sp modelId="{64B2CD7D-AE62-4A8B-B357-0B22D469B644}">
      <dsp:nvSpPr>
        <dsp:cNvPr id="0" name=""/>
        <dsp:cNvSpPr/>
      </dsp:nvSpPr>
      <dsp:spPr>
        <a:xfrm>
          <a:off x="813673" y="1270"/>
          <a:ext cx="829627" cy="82962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750022-C593-4E27-A9DC-767DDD174C49}">
      <dsp:nvSpPr>
        <dsp:cNvPr id="0" name=""/>
        <dsp:cNvSpPr/>
      </dsp:nvSpPr>
      <dsp:spPr>
        <a:xfrm rot="10800000">
          <a:off x="1228486" y="1078547"/>
          <a:ext cx="4053840" cy="82962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5843" tIns="148590" rIns="277368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900" b="1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Các chức năng</a:t>
          </a:r>
          <a:endParaRPr lang="en-US" sz="3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1435893" y="1078547"/>
        <a:ext cx="3846433" cy="829627"/>
      </dsp:txXfrm>
    </dsp:sp>
    <dsp:sp modelId="{7F9F0B6C-8148-4A7C-898C-E74D507AC1EC}">
      <dsp:nvSpPr>
        <dsp:cNvPr id="0" name=""/>
        <dsp:cNvSpPr/>
      </dsp:nvSpPr>
      <dsp:spPr>
        <a:xfrm>
          <a:off x="813673" y="1078547"/>
          <a:ext cx="829627" cy="82962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C7F29B-1AB1-4BCB-B63A-E3B34EBC278D}">
      <dsp:nvSpPr>
        <dsp:cNvPr id="0" name=""/>
        <dsp:cNvSpPr/>
      </dsp:nvSpPr>
      <dsp:spPr>
        <a:xfrm rot="10800000">
          <a:off x="1228486" y="2155825"/>
          <a:ext cx="4053840" cy="82962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5843" tIns="148590" rIns="277368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Thử Nghiệm</a:t>
          </a:r>
          <a:endParaRPr lang="en-US" sz="39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1435893" y="2155825"/>
        <a:ext cx="3846433" cy="829627"/>
      </dsp:txXfrm>
    </dsp:sp>
    <dsp:sp modelId="{E0A87834-945A-445E-826D-4112582811D3}">
      <dsp:nvSpPr>
        <dsp:cNvPr id="0" name=""/>
        <dsp:cNvSpPr/>
      </dsp:nvSpPr>
      <dsp:spPr>
        <a:xfrm>
          <a:off x="813673" y="2155825"/>
          <a:ext cx="829627" cy="82962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5C7CB6-358B-4857-87AF-62B89CE1424B}">
      <dsp:nvSpPr>
        <dsp:cNvPr id="0" name=""/>
        <dsp:cNvSpPr/>
      </dsp:nvSpPr>
      <dsp:spPr>
        <a:xfrm rot="10800000">
          <a:off x="1228486" y="3233102"/>
          <a:ext cx="4053840" cy="82962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5843" tIns="148590" rIns="277368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900" b="1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Kết luận </a:t>
          </a:r>
          <a:endParaRPr lang="en-US" sz="3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1435893" y="3233102"/>
        <a:ext cx="3846433" cy="829627"/>
      </dsp:txXfrm>
    </dsp:sp>
    <dsp:sp modelId="{BCBE70A0-B25A-4F1A-A377-6A560F3ED48C}">
      <dsp:nvSpPr>
        <dsp:cNvPr id="0" name=""/>
        <dsp:cNvSpPr/>
      </dsp:nvSpPr>
      <dsp:spPr>
        <a:xfrm>
          <a:off x="813673" y="3233102"/>
          <a:ext cx="829627" cy="829627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3713"/>
          </a:xfrm>
          <a:prstGeom prst="rect">
            <a:avLst/>
          </a:prstGeom>
        </p:spPr>
        <p:txBody>
          <a:bodyPr vert="horz" wrap="square" lIns="90750" tIns="45376" rIns="90750" bIns="45376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3713"/>
          </a:xfrm>
          <a:prstGeom prst="rect">
            <a:avLst/>
          </a:prstGeom>
        </p:spPr>
        <p:txBody>
          <a:bodyPr vert="horz" wrap="square" lIns="90750" tIns="45376" rIns="90750" bIns="45376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74889F99-8460-4935-849F-D3F337B702B0}" type="datetimeFigureOut">
              <a:rPr lang="en-US" altLang="en-US"/>
              <a:pPr>
                <a:defRPr/>
              </a:pPr>
              <a:t>10/4/2022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2600"/>
            <a:ext cx="2919413" cy="493713"/>
          </a:xfrm>
          <a:prstGeom prst="rect">
            <a:avLst/>
          </a:prstGeom>
        </p:spPr>
        <p:txBody>
          <a:bodyPr vert="horz" wrap="square" lIns="90750" tIns="45376" rIns="90750" bIns="45376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14763" y="9372600"/>
            <a:ext cx="2919412" cy="493713"/>
          </a:xfrm>
          <a:prstGeom prst="rect">
            <a:avLst/>
          </a:prstGeom>
        </p:spPr>
        <p:txBody>
          <a:bodyPr vert="horz" wrap="square" lIns="90750" tIns="45376" rIns="90750" bIns="45376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3940320-3511-41BF-ACF1-BA650CB2B7E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3713"/>
          </a:xfrm>
          <a:prstGeom prst="rect">
            <a:avLst/>
          </a:prstGeom>
        </p:spPr>
        <p:txBody>
          <a:bodyPr vert="horz" wrap="square" lIns="90750" tIns="45376" rIns="90750" bIns="45376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3713"/>
          </a:xfrm>
          <a:prstGeom prst="rect">
            <a:avLst/>
          </a:prstGeom>
        </p:spPr>
        <p:txBody>
          <a:bodyPr vert="horz" wrap="square" lIns="90750" tIns="45376" rIns="90750" bIns="4537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fld id="{C2B91466-6827-42F3-BC01-FC5D2C410D2F}" type="datetimeFigureOut">
              <a:rPr lang="en-US" altLang="en-US"/>
              <a:pPr>
                <a:defRPr/>
              </a:pPr>
              <a:t>10/4/2022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1700" y="739775"/>
            <a:ext cx="493236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50" tIns="45376" rIns="90750" bIns="45376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100" y="4686300"/>
            <a:ext cx="5389563" cy="4440238"/>
          </a:xfrm>
          <a:prstGeom prst="rect">
            <a:avLst/>
          </a:prstGeom>
        </p:spPr>
        <p:txBody>
          <a:bodyPr vert="horz" lIns="90750" tIns="45376" rIns="90750" bIns="45376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3712"/>
          </a:xfrm>
          <a:prstGeom prst="rect">
            <a:avLst/>
          </a:prstGeom>
        </p:spPr>
        <p:txBody>
          <a:bodyPr vert="horz" wrap="square" lIns="90750" tIns="45376" rIns="90750" bIns="45376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3712"/>
          </a:xfrm>
          <a:prstGeom prst="rect">
            <a:avLst/>
          </a:prstGeom>
        </p:spPr>
        <p:txBody>
          <a:bodyPr vert="horz" wrap="square" lIns="90750" tIns="45376" rIns="90750" bIns="45376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5621D67B-6413-4A9C-8B96-D848B133026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Thanks for attention</a:t>
            </a:r>
            <a:endParaRPr lang="en-GB" altLang="en-US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0E0B526C-87B7-4675-9062-7B500037DA3C}" type="slidenum">
              <a:rPr lang="en-US" altLang="en-US"/>
              <a:pPr/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81F40C-ABF1-42AE-BF46-B1F30FBF90C8}" type="datetime1">
              <a:rPr lang="en-US" altLang="en-US"/>
              <a:pPr>
                <a:defRPr/>
              </a:pPr>
              <a:t>10/4/2022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927D8B-7330-43D0-B2FA-A8F861FBE9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1095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ECF7C0-193A-40AA-833A-C6902C905218}" type="datetime1">
              <a:rPr lang="en-US" altLang="en-US"/>
              <a:pPr>
                <a:defRPr/>
              </a:pPr>
              <a:t>10/4/2022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5E5591-1EA7-4F8D-A64D-971A84872A9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269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CEE9B0-764F-449F-B154-B6F71D1BDCD2}" type="datetime1">
              <a:rPr lang="en-US" altLang="en-US"/>
              <a:pPr>
                <a:defRPr/>
              </a:pPr>
              <a:t>10/4/2022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2067FB-625D-49DF-9118-3F2A6EEE4CC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1698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7467600" cy="990600"/>
          </a:xfrm>
        </p:spPr>
        <p:txBody>
          <a:bodyPr/>
          <a:lstStyle>
            <a:lvl1pPr algn="l">
              <a:defRPr sz="30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3105"/>
            <a:ext cx="8229600" cy="4678363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q"/>
              <a:defRPr sz="2600" b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4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9D0C67-BC98-40C9-90F7-E248D9C6BC81}" type="datetime1">
              <a:rPr lang="en-US" altLang="en-US"/>
              <a:pPr>
                <a:defRPr/>
              </a:pPr>
              <a:t>10/4/2022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9EC390-74F5-4BBF-BB08-379CF88AF08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5115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1" b="8862"/>
          <a:stretch>
            <a:fillRect/>
          </a:stretch>
        </p:blipFill>
        <p:spPr bwMode="auto">
          <a:xfrm>
            <a:off x="0" y="1131888"/>
            <a:ext cx="9144000" cy="537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57400"/>
            <a:ext cx="9144000" cy="2057400"/>
          </a:xfrm>
        </p:spPr>
        <p:txBody>
          <a:bodyPr anchor="t"/>
          <a:lstStyle>
            <a:lvl1pPr algn="ctr">
              <a:defRPr sz="4000" b="1" cap="all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6200"/>
            <a:ext cx="7239000" cy="990600"/>
          </a:xfrm>
        </p:spPr>
        <p:txBody>
          <a:bodyPr anchor="ctr"/>
          <a:lstStyle>
            <a:lvl1pPr marL="0" indent="0">
              <a:buNone/>
              <a:defRPr sz="30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A595C5-FC00-4B78-A435-A6D6B63FA25A}" type="datetime1">
              <a:rPr lang="en-US" altLang="en-US"/>
              <a:pPr>
                <a:defRPr/>
              </a:pPr>
              <a:t>10/4/2022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6A057A-B8F9-47FB-9F80-41F76F2C331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3562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2878A2-9860-4229-9EFE-B3F0FA93AABE}" type="datetime1">
              <a:rPr lang="en-US" altLang="en-US"/>
              <a:pPr>
                <a:defRPr/>
              </a:pPr>
              <a:t>10/4/2022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3D83D5-7840-40AC-B943-ECDAA871AC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7970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61BB44-4A28-4926-8AC3-E2007DDDCDEF}" type="datetime1">
              <a:rPr lang="en-US" altLang="en-US"/>
              <a:pPr>
                <a:defRPr/>
              </a:pPr>
              <a:t>10/4/2022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14A8DD-6081-49E5-80EE-9CFC87811CC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7953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52E38-711C-4B77-A5E0-B88A4A66B9FE}" type="datetime1">
              <a:rPr lang="en-US" altLang="en-US"/>
              <a:pPr>
                <a:defRPr/>
              </a:pPr>
              <a:t>10/4/2022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CFB7D3-325E-4E42-9233-AD058952697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0493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8D2C12-800B-4AED-9A8C-48180086C1C1}" type="datetime1">
              <a:rPr lang="en-US" altLang="en-US"/>
              <a:pPr>
                <a:defRPr/>
              </a:pPr>
              <a:t>10/4/2022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C70644-68F0-4570-AFA8-A1AD330509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8449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97EF94-FBAE-44D4-A964-87EFC1EF07DB}" type="datetime1">
              <a:rPr lang="en-US" altLang="en-US"/>
              <a:pPr>
                <a:defRPr/>
              </a:pPr>
              <a:t>10/4/2022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C06134-B59A-4B7E-BF43-24CA566EC24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2513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5D0E6E-A800-41C4-9BB2-120555F4E02F}" type="datetime1">
              <a:rPr lang="en-US" altLang="en-US"/>
              <a:pPr>
                <a:defRPr/>
              </a:pPr>
              <a:t>10/4/2022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3E4043-193D-40CC-B19A-C598C7D2A1A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7805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9Slide.vn - 2019">
            <a:extLst>
              <a:ext uri="{FF2B5EF4-FFF2-40B4-BE49-F238E27FC236}">
                <a16:creationId xmlns:a16="http://schemas.microsoft.com/office/drawing/2014/main" id="{A3ADDEA3-E9C1-4E98-A974-E9987CE6D648}"/>
              </a:ext>
            </a:extLst>
          </p:cNvPr>
          <p:cNvSpPr txBox="1"/>
          <p:nvPr userDrawn="1"/>
        </p:nvSpPr>
        <p:spPr>
          <a:xfrm>
            <a:off x="0" y="-1512332"/>
            <a:ext cx="9144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1800">
                <a:solidFill>
                  <a:srgbClr val="CFCFCF"/>
                </a:solidFill>
              </a:rPr>
              <a:t>www.9slide.vn</a:t>
            </a:r>
          </a:p>
        </p:txBody>
      </p:sp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52400"/>
            <a:ext cx="7467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cs typeface="Arial" charset="0"/>
              </a:defRPr>
            </a:lvl1pPr>
          </a:lstStyle>
          <a:p>
            <a:pPr>
              <a:defRPr/>
            </a:pPr>
            <a:fld id="{24BC7451-D057-46E7-BAB4-110714A98F9C}" type="datetime1">
              <a:rPr lang="en-US" altLang="en-US"/>
              <a:pPr>
                <a:defRPr/>
              </a:pPr>
              <a:t>10/4/2022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solidFill>
                  <a:srgbClr val="0000FF"/>
                </a:solidFill>
                <a:latin typeface="Arial" panose="020B0604020202020204" pitchFamily="34" charset="0"/>
              </a:defRPr>
            </a:lvl1pPr>
          </a:lstStyle>
          <a:p>
            <a:fld id="{0C1E47BF-E4B7-4214-BFB4-6134C7866D1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71" r:id="rId3"/>
    <p:sldLayoutId id="2147483963" r:id="rId4"/>
    <p:sldLayoutId id="2147483964" r:id="rId5"/>
    <p:sldLayoutId id="2147483965" r:id="rId6"/>
    <p:sldLayoutId id="2147483966" r:id="rId7"/>
    <p:sldLayoutId id="2147483967" r:id="rId8"/>
    <p:sldLayoutId id="2147483968" r:id="rId9"/>
    <p:sldLayoutId id="2147483969" r:id="rId10"/>
    <p:sldLayoutId id="2147483970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FFFF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00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00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00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00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ts val="100"/>
        </a:spcBef>
        <a:spcAft>
          <a:spcPts val="200"/>
        </a:spcAft>
        <a:buFont typeface="Arial" panose="020B0604020202020204" pitchFamily="34" charset="0"/>
        <a:buChar char="•"/>
        <a:defRPr sz="2800" b="1" kern="1200">
          <a:solidFill>
            <a:srgbClr val="002060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ts val="300"/>
        </a:spcBef>
        <a:spcAft>
          <a:spcPts val="300"/>
        </a:spcAft>
        <a:buFont typeface="Arial" panose="020B0604020202020204" pitchFamily="34" charset="0"/>
        <a:buChar char="–"/>
        <a:defRPr sz="2400" kern="1200">
          <a:solidFill>
            <a:srgbClr val="002060"/>
          </a:solidFill>
          <a:latin typeface="Arial" pitchFamily="34" charset="0"/>
          <a:ea typeface="Arial" charset="0"/>
          <a:cs typeface="Arial" pitchFamily="34" charset="0"/>
        </a:defRPr>
      </a:lvl2pPr>
      <a:lvl3pPr marL="1143000" indent="-228600" algn="l" rtl="0" eaLnBrk="0" fontAlgn="base" hangingPunct="0">
        <a:spcBef>
          <a:spcPts val="300"/>
        </a:spcBef>
        <a:spcAft>
          <a:spcPts val="300"/>
        </a:spcAft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rtl="0" eaLnBrk="0" fontAlgn="base" hangingPunct="0">
        <a:spcBef>
          <a:spcPts val="300"/>
        </a:spcBef>
        <a:spcAft>
          <a:spcPts val="300"/>
        </a:spcAft>
        <a:buFont typeface="Arial" panose="020B0604020202020204" pitchFamily="34" charset="0"/>
        <a:buChar char="–"/>
        <a:defRPr sz="2000" kern="1200">
          <a:solidFill>
            <a:srgbClr val="002060"/>
          </a:solidFill>
          <a:latin typeface="Arial" pitchFamily="34" charset="0"/>
          <a:ea typeface="Arial" charset="0"/>
          <a:cs typeface="Arial" pitchFamily="34" charset="0"/>
        </a:defRPr>
      </a:lvl4pPr>
      <a:lvl5pPr marL="2057400" indent="-228600" algn="l" rtl="0" eaLnBrk="0" fontAlgn="base" hangingPunct="0">
        <a:spcBef>
          <a:spcPts val="300"/>
        </a:spcBef>
        <a:spcAft>
          <a:spcPts val="300"/>
        </a:spcAft>
        <a:buFont typeface="Arial" panose="020B0604020202020204" pitchFamily="34" charset="0"/>
        <a:buChar char="»"/>
        <a:defRPr sz="2000" kern="1200">
          <a:solidFill>
            <a:srgbClr val="002060"/>
          </a:solidFill>
          <a:latin typeface="Arial" pitchFamily="34" charset="0"/>
          <a:ea typeface="Arial" charset="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microsoft.com/office/2007/relationships/hdphoto" Target="../media/hdphoto8.wdp"/><Relationship Id="rId3" Type="http://schemas.microsoft.com/office/2007/relationships/hdphoto" Target="../media/hdphoto3.wdp"/><Relationship Id="rId7" Type="http://schemas.microsoft.com/office/2007/relationships/hdphoto" Target="../media/hdphoto5.wdp"/><Relationship Id="rId12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microsoft.com/office/2007/relationships/hdphoto" Target="../media/hdphoto9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50" b="95750" l="3868" r="959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1905000"/>
            <a:ext cx="3317557" cy="32079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72668"/>
            <a:ext cx="4572000" cy="304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41357" y="2286000"/>
            <a:ext cx="57502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MENTOR HƯỚNG DẪN: NGUYỄN VĂN VINH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&amp; PHẠM XUÂN TÚ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VÀ TÊN: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NGUYỄN THANH HƯNG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&amp; NGUYỄN THIỆN HÙNG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66800" y="289397"/>
            <a:ext cx="716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TODO &amp; </a:t>
            </a:r>
            <a:r>
              <a:rPr lang="en-U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REMINDER MOBILE APP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EC390-74F5-4BBF-BB08-379CF88AF086}" type="slidenum">
              <a:rPr lang="en-US" altLang="en-US" smtClean="0"/>
              <a:pPr/>
              <a:t>10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14400"/>
            <a:ext cx="1295400" cy="1295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52600" y="1066800"/>
            <a:ext cx="502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2.3: Lọc nhiệm vụ</a:t>
            </a:r>
            <a:endParaRPr 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4415204" y="3733800"/>
            <a:ext cx="1104900" cy="45720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475" y="1828984"/>
            <a:ext cx="2548198" cy="502901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971800" y="2743200"/>
            <a:ext cx="10668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635" y="1774685"/>
            <a:ext cx="2546030" cy="507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4134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EC390-74F5-4BBF-BB08-379CF88AF086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4800" y="990600"/>
            <a:ext cx="2501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Tất cả(Cả chưa hoàn thành và hoàn thành)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58987" y="996462"/>
            <a:ext cx="2501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Các nhiệm vụ đã hoàn thành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91200" y="970085"/>
            <a:ext cx="2501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Các nhiệm vụ chưa hoàn thành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27" y="1761638"/>
            <a:ext cx="2502750" cy="49393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761638"/>
            <a:ext cx="2512241" cy="49393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8565" y="1761638"/>
            <a:ext cx="2490718" cy="49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665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EC390-74F5-4BBF-BB08-379CF88AF086}" type="slidenum">
              <a:rPr lang="en-US" altLang="en-US" smtClean="0"/>
              <a:pPr/>
              <a:t>12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14400"/>
            <a:ext cx="1219200" cy="1219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47800" y="957590"/>
            <a:ext cx="533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2.4: Thêm nhiệm vụ</a:t>
            </a:r>
            <a:endParaRPr 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4097311" y="3581400"/>
            <a:ext cx="1324516" cy="666057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1685219"/>
            <a:ext cx="2523831" cy="49269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1665476"/>
            <a:ext cx="2508738" cy="495114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3429000" y="5410200"/>
            <a:ext cx="381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533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EC390-74F5-4BBF-BB08-379CF88AF086}" type="slidenum">
              <a:rPr lang="en-US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13</a:t>
            </a:fld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422263"/>
            <a:ext cx="2209799" cy="43138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2422263"/>
            <a:ext cx="2209799" cy="43138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2422263"/>
            <a:ext cx="2209799" cy="43138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914400"/>
            <a:ext cx="914400" cy="914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08638" y="1051980"/>
            <a:ext cx="5606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2.4.1: Đa dạng đầu vào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599" y="1940865"/>
            <a:ext cx="2171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Nhập từ bàn phím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14699" y="1940865"/>
            <a:ext cx="2057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Speech To Text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75838" y="1940865"/>
            <a:ext cx="2057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Hand Writing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5800" y="3200400"/>
            <a:ext cx="15240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876800" y="312420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748952" y="312420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83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EC390-74F5-4BBF-BB08-379CF88AF086}" type="slidenum">
              <a:rPr lang="en-US" altLang="en-US" smtClean="0"/>
              <a:pPr/>
              <a:t>14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90600"/>
            <a:ext cx="1066800" cy="1066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95400" y="1170057"/>
            <a:ext cx="403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Speech To Text</a:t>
            </a:r>
            <a:endParaRPr 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944834"/>
            <a:ext cx="2305536" cy="4594078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709102" y="3806141"/>
            <a:ext cx="1382422" cy="689659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454" y="1944834"/>
            <a:ext cx="2336546" cy="459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1329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EC390-74F5-4BBF-BB08-379CF88AF086}" type="slidenum">
              <a:rPr lang="en-US" altLang="en-US" smtClean="0"/>
              <a:pPr/>
              <a:t>15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33400"/>
            <a:ext cx="1447800" cy="15617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09700" y="960330"/>
            <a:ext cx="373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Hand Writing </a:t>
            </a:r>
            <a:endParaRPr 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1" y="1668216"/>
            <a:ext cx="2548852" cy="49942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1668216"/>
            <a:ext cx="2590800" cy="5057638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124200" y="2522077"/>
            <a:ext cx="304800" cy="2973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3939504" y="3657600"/>
            <a:ext cx="1181100" cy="60960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5194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EC390-74F5-4BBF-BB08-379CF88AF086}" type="slidenum">
              <a:rPr lang="en-US" altLang="en-US" smtClean="0"/>
              <a:pPr/>
              <a:t>16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43000"/>
            <a:ext cx="899162" cy="8991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00200" y="1143000"/>
            <a:ext cx="472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2.5: Sửa Nhiệm Vụ</a:t>
            </a:r>
            <a:endParaRPr 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4311921" y="3770177"/>
            <a:ext cx="1066800" cy="76200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874" y="1850885"/>
            <a:ext cx="2482812" cy="487058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52600" y="4532177"/>
            <a:ext cx="2057400" cy="4208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1850885"/>
            <a:ext cx="2462056" cy="487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441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EC390-74F5-4BBF-BB08-379CF88AF086}" type="slidenum">
              <a:rPr lang="en-US" altLang="en-US" smtClean="0"/>
              <a:pPr/>
              <a:t>17</a:t>
            </a:fld>
            <a:endParaRPr lang="en-US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18245" y="127308"/>
            <a:ext cx="121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03.</a:t>
            </a:r>
            <a:endParaRPr lang="en-US" sz="5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9014" y="224771"/>
            <a:ext cx="533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Thử nghiệm</a:t>
            </a:r>
            <a:endParaRPr lang="ko-KR" altLang="en-US" sz="40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1204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fld id="{ED359EA3-6474-44DD-8D3A-4121201CE955}" type="slidenum">
              <a:rPr lang="en-US" altLang="en-US" sz="1800" b="0">
                <a:solidFill>
                  <a:srgbClr val="0000FF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18</a:t>
            </a:fld>
            <a:endParaRPr lang="en-US" altLang="en-US" sz="1800" b="0">
              <a:solidFill>
                <a:srgbClr val="0000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" y="225749"/>
            <a:ext cx="121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04.</a:t>
            </a:r>
            <a:endParaRPr 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9215" y="241138"/>
            <a:ext cx="742656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3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luận và định hướng tương lai</a:t>
            </a:r>
            <a:endParaRPr lang="en-US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" y="1168063"/>
            <a:ext cx="9144000" cy="189452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19200" y="3436929"/>
            <a:ext cx="7086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 mục đích và chức năng chính của ứng dụng dành cho thiết bị di động được xây dựng thành công cho người dùng</a:t>
            </a:r>
            <a:r>
              <a:rPr lang="vi-VN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vi-V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cũng đã có được nhiều kinh nghiệm và kiến ​​thức trong việc viết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lang="vi-V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và Android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fld id="{7E56700B-D812-4677-8E91-FD5A9F71C56B}" type="slidenum">
              <a:rPr lang="en-US" altLang="en-US" sz="1800" b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19</a:t>
            </a:fld>
            <a:endParaRPr lang="en-US" altLang="en-US" sz="1800" b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5400"/>
            <a:ext cx="1295400" cy="12954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Rectangle 3"/>
          <p:cNvSpPr/>
          <p:nvPr/>
        </p:nvSpPr>
        <p:spPr>
          <a:xfrm>
            <a:off x="2362200" y="1589157"/>
            <a:ext cx="62347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Định hướng trong tương lai</a:t>
            </a:r>
            <a:endParaRPr 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71600" y="3429000"/>
            <a:ext cx="7315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Cải thiện về UI/UX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Thêm nhiều chức năng và cải thiện app thân thiện với người dùng hơn.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fld id="{F6862EA7-6073-4E5C-BEB3-7018069CCD28}" type="slidenum">
              <a:rPr lang="en-US" altLang="en-US" sz="1800" b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2</a:t>
            </a:fld>
            <a:endParaRPr lang="en-US" altLang="en-US" sz="1800" b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352800" y="228600"/>
            <a:ext cx="426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  <a:endParaRPr lang="en-US" sz="40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0" name="Diagram 29"/>
          <p:cNvGraphicFramePr/>
          <p:nvPr>
            <p:extLst>
              <p:ext uri="{D42A27DB-BD31-4B8C-83A1-F6EECF244321}">
                <p14:modId xmlns:p14="http://schemas.microsoft.com/office/powerpoint/2010/main" val="4081643676"/>
              </p:ext>
            </p:extLst>
          </p:nvPr>
        </p:nvGraphicFramePr>
        <p:xfrm>
          <a:off x="1295400" y="17526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fld id="{7E56700B-D812-4677-8E91-FD5A9F71C56B}" type="slidenum">
              <a:rPr lang="en-US" altLang="en-US" sz="1800" b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20</a:t>
            </a:fld>
            <a:endParaRPr lang="en-US" altLang="en-US" sz="1800" b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595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fld id="{EAA4CF80-21E1-4AEB-A49C-F30EFFEC5261}" type="slidenum">
              <a:rPr lang="en-US" altLang="en-US" sz="1800" b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3</a:t>
            </a:fld>
            <a:endParaRPr lang="en-US" altLang="en-US" sz="1800" b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1760" y="108400"/>
            <a:ext cx="121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01.</a:t>
            </a:r>
            <a:endParaRPr lang="en-US" sz="5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0" y="232722"/>
            <a:ext cx="4343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40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</a:t>
            </a:r>
            <a:endParaRPr lang="en-US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0960" y="1700859"/>
            <a:ext cx="7203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Tại sao chúng ta cần ToDo&amp;Reminder App?</a:t>
            </a:r>
            <a:endPara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8125" r="97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1623574"/>
            <a:ext cx="2285525" cy="13713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41" y="1016307"/>
            <a:ext cx="1144917" cy="1066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96886" y="2671723"/>
            <a:ext cx="6497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Cuộc sống hối hả và bận rồi khiến con người có quá nhiều việc phải làm và hoàn thành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27291" y="3646411"/>
            <a:ext cx="64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 sự ưu tiên trong các công việc mà mình cần phải hoàn thành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7291" y="4489369"/>
            <a:ext cx="582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 nên động lực giúp ta hoàn thành các công việc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556" y="2372503"/>
            <a:ext cx="1111512" cy="11115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63" y="3260660"/>
            <a:ext cx="1085018" cy="10850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63" y="4148628"/>
            <a:ext cx="1136388" cy="11363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78" y="5050600"/>
            <a:ext cx="1727158" cy="115031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327291" y="5428707"/>
            <a:ext cx="5826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 cảm giác hiệu quả hơn khiến ta có cảm giác mình kiểm soát được các việc phải làm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fld id="{8BAE2606-8749-4D89-B874-8D17A6FBB1FC}" type="slidenum">
              <a:rPr lang="en-US" altLang="en-US" sz="1800" b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4</a:t>
            </a:fld>
            <a:endParaRPr lang="en-US" altLang="en-US" sz="1800" b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56938" y="1190077"/>
            <a:ext cx="22884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Mục Tiêu</a:t>
            </a:r>
            <a:endParaRPr 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1143000"/>
            <a:ext cx="1752600" cy="164845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DB432A9-95C1-439D-A12B-EA38E9231164}"/>
              </a:ext>
            </a:extLst>
          </p:cNvPr>
          <p:cNvGrpSpPr/>
          <p:nvPr/>
        </p:nvGrpSpPr>
        <p:grpSpPr>
          <a:xfrm>
            <a:off x="2286000" y="5515088"/>
            <a:ext cx="3357511" cy="841262"/>
            <a:chOff x="2833739" y="5301208"/>
            <a:chExt cx="3357511" cy="84126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536CF68-091B-4BC1-A39B-9C5E003EADA1}"/>
                </a:ext>
              </a:extLst>
            </p:cNvPr>
            <p:cNvSpPr/>
            <p:nvPr/>
          </p:nvSpPr>
          <p:spPr>
            <a:xfrm>
              <a:off x="2833739" y="5301208"/>
              <a:ext cx="3357511" cy="841262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51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4E2E001-48D0-4900-AD06-9CA50F10C3E4}"/>
                </a:ext>
              </a:extLst>
            </p:cNvPr>
            <p:cNvSpPr/>
            <p:nvPr/>
          </p:nvSpPr>
          <p:spPr>
            <a:xfrm>
              <a:off x="3481626" y="5487505"/>
              <a:ext cx="1728921" cy="433200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51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1C36D473-68DF-4948-8F98-61335CC74EA0}"/>
              </a:ext>
            </a:extLst>
          </p:cNvPr>
          <p:cNvSpPr/>
          <p:nvPr/>
        </p:nvSpPr>
        <p:spPr>
          <a:xfrm>
            <a:off x="5208831" y="2312041"/>
            <a:ext cx="432048" cy="4320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7C0C9D-AE01-4597-B799-54EBA6AFE235}"/>
              </a:ext>
            </a:extLst>
          </p:cNvPr>
          <p:cNvSpPr txBox="1"/>
          <p:nvPr/>
        </p:nvSpPr>
        <p:spPr>
          <a:xfrm>
            <a:off x="5640879" y="2538283"/>
            <a:ext cx="338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Đưa ra một danh sách cần phải thực hiện trong ngày, tháng hoặc năm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7FD5055-93D7-4EB3-9173-3D9DA00C213E}"/>
              </a:ext>
            </a:extLst>
          </p:cNvPr>
          <p:cNvCxnSpPr>
            <a:stCxn id="8" idx="6"/>
          </p:cNvCxnSpPr>
          <p:nvPr/>
        </p:nvCxnSpPr>
        <p:spPr>
          <a:xfrm>
            <a:off x="5640879" y="2528065"/>
            <a:ext cx="3122121" cy="2612"/>
          </a:xfrm>
          <a:prstGeom prst="line">
            <a:avLst/>
          </a:prstGeom>
          <a:ln>
            <a:solidFill>
              <a:schemeClr val="accent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EA980C88-A769-4A18-A9C5-59F910B72FB1}"/>
              </a:ext>
            </a:extLst>
          </p:cNvPr>
          <p:cNvSpPr/>
          <p:nvPr/>
        </p:nvSpPr>
        <p:spPr>
          <a:xfrm>
            <a:off x="3039726" y="3131394"/>
            <a:ext cx="432048" cy="4320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D67D7C-4EED-4758-80D5-14D053281FCD}"/>
              </a:ext>
            </a:extLst>
          </p:cNvPr>
          <p:cNvSpPr txBox="1"/>
          <p:nvPr/>
        </p:nvSpPr>
        <p:spPr>
          <a:xfrm>
            <a:off x="-450823" y="3405261"/>
            <a:ext cx="3755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 môi trường Android thân thiện và mượt mà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5C54BB-B44E-4B93-9293-1513562E8427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0" y="3321693"/>
            <a:ext cx="3039726" cy="25725"/>
          </a:xfrm>
          <a:prstGeom prst="line">
            <a:avLst/>
          </a:prstGeom>
          <a:ln>
            <a:solidFill>
              <a:schemeClr val="accent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2682DE-76DF-4211-9665-22077F2BB860}"/>
              </a:ext>
            </a:extLst>
          </p:cNvPr>
          <p:cNvSpPr/>
          <p:nvPr/>
        </p:nvSpPr>
        <p:spPr>
          <a:xfrm>
            <a:off x="5208831" y="3893568"/>
            <a:ext cx="432048" cy="432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7CE57D-9A8B-4AE9-9701-EBE1282C7E82}"/>
              </a:ext>
            </a:extLst>
          </p:cNvPr>
          <p:cNvSpPr txBox="1"/>
          <p:nvPr/>
        </p:nvSpPr>
        <p:spPr>
          <a:xfrm>
            <a:off x="5654912" y="4106597"/>
            <a:ext cx="338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Giúp người dùng quản lý thời gian hiệu quả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086533-3ABA-4D0B-9735-23BD244F2579}"/>
              </a:ext>
            </a:extLst>
          </p:cNvPr>
          <p:cNvCxnSpPr>
            <a:stCxn id="14" idx="6"/>
          </p:cNvCxnSpPr>
          <p:nvPr/>
        </p:nvCxnSpPr>
        <p:spPr>
          <a:xfrm>
            <a:off x="5640879" y="4109592"/>
            <a:ext cx="3045921" cy="18691"/>
          </a:xfrm>
          <a:prstGeom prst="line">
            <a:avLst/>
          </a:prstGeom>
          <a:ln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79D59DB6-6BBE-46DA-BF5E-6CB51CE0ABFA}"/>
              </a:ext>
            </a:extLst>
          </p:cNvPr>
          <p:cNvSpPr/>
          <p:nvPr/>
        </p:nvSpPr>
        <p:spPr>
          <a:xfrm>
            <a:off x="3088478" y="4578179"/>
            <a:ext cx="432048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45FC3C-AFF6-43E0-A1EC-E8AC444D4610}"/>
              </a:ext>
            </a:extLst>
          </p:cNvPr>
          <p:cNvSpPr txBox="1"/>
          <p:nvPr/>
        </p:nvSpPr>
        <p:spPr>
          <a:xfrm>
            <a:off x="-106432" y="4848848"/>
            <a:ext cx="338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 báo cho người dùng biết thời gian của nhiệm vụ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276AAEE-ED08-4EBA-AB73-0E27EA3A878F}"/>
              </a:ext>
            </a:extLst>
          </p:cNvPr>
          <p:cNvCxnSpPr>
            <a:cxnSpLocks/>
          </p:cNvCxnSpPr>
          <p:nvPr/>
        </p:nvCxnSpPr>
        <p:spPr>
          <a:xfrm flipV="1">
            <a:off x="0" y="4794203"/>
            <a:ext cx="3103308" cy="1"/>
          </a:xfrm>
          <a:prstGeom prst="line">
            <a:avLst/>
          </a:prstGeom>
          <a:ln>
            <a:solidFill>
              <a:schemeClr val="accent2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BCCA239-953C-4318-8450-D37BFCC6F538}"/>
              </a:ext>
            </a:extLst>
          </p:cNvPr>
          <p:cNvGrpSpPr/>
          <p:nvPr/>
        </p:nvGrpSpPr>
        <p:grpSpPr>
          <a:xfrm>
            <a:off x="3598674" y="1943253"/>
            <a:ext cx="1402743" cy="3758132"/>
            <a:chOff x="2411760" y="1109886"/>
            <a:chExt cx="1752575" cy="469537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9E76692-F71E-479C-88B6-E26807DA9C57}"/>
                </a:ext>
              </a:extLst>
            </p:cNvPr>
            <p:cNvSpPr/>
            <p:nvPr/>
          </p:nvSpPr>
          <p:spPr>
            <a:xfrm>
              <a:off x="2411760" y="1109886"/>
              <a:ext cx="936104" cy="93610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scene3d>
              <a:camera prst="obliqueBottomRight">
                <a:rot lat="21299999" lon="0" rev="0"/>
              </a:camera>
              <a:lightRig rig="balanced" dir="t"/>
            </a:scene3d>
            <a:sp3d extrusionH="527050" prstMaterial="matte">
              <a:extrusionClr>
                <a:schemeClr val="accent5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3405357-0C8A-43FC-94CC-6DF637757EEE}"/>
                </a:ext>
              </a:extLst>
            </p:cNvPr>
            <p:cNvSpPr/>
            <p:nvPr/>
          </p:nvSpPr>
          <p:spPr>
            <a:xfrm>
              <a:off x="3228231" y="2036465"/>
              <a:ext cx="936104" cy="93610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scene3d>
              <a:camera prst="obliqueBottomRight">
                <a:rot lat="21299999" lon="0" rev="0"/>
              </a:camera>
              <a:lightRig rig="balanced" dir="t"/>
            </a:scene3d>
            <a:sp3d extrusionH="457200" prstMaterial="matte">
              <a:extrusionClr>
                <a:schemeClr val="accent4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7AE75F4-AD7F-4A38-8615-C70BDAF9A9AB}"/>
                </a:ext>
              </a:extLst>
            </p:cNvPr>
            <p:cNvSpPr/>
            <p:nvPr/>
          </p:nvSpPr>
          <p:spPr>
            <a:xfrm>
              <a:off x="2411760" y="2977902"/>
              <a:ext cx="936104" cy="9361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scene3d>
              <a:camera prst="obliqueBottomRight"/>
              <a:lightRig rig="balanced" dir="t"/>
            </a:scene3d>
            <a:sp3d extrusionH="508000" prstMaterial="matte">
              <a:extrusionClr>
                <a:schemeClr val="accent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EEA35EF-BAF8-4386-8FC4-0F6BFDF2AA6F}"/>
                </a:ext>
              </a:extLst>
            </p:cNvPr>
            <p:cNvSpPr/>
            <p:nvPr/>
          </p:nvSpPr>
          <p:spPr>
            <a:xfrm>
              <a:off x="2411760" y="4869160"/>
              <a:ext cx="936104" cy="9361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cene3d>
              <a:camera prst="obliqueTopRight"/>
              <a:lightRig rig="balanced" dir="t"/>
            </a:scene3d>
            <a:sp3d extrusionH="558800" prstMaterial="matte"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F0DD856-4EE9-4DC2-A408-F6816EEE7A03}"/>
                </a:ext>
              </a:extLst>
            </p:cNvPr>
            <p:cNvSpPr/>
            <p:nvPr/>
          </p:nvSpPr>
          <p:spPr>
            <a:xfrm>
              <a:off x="3228231" y="3933056"/>
              <a:ext cx="936104" cy="9361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perspectiveLeft"/>
              <a:lightRig rig="balanced" dir="t"/>
            </a:scene3d>
            <a:sp3d extrusionH="508000" prstMaterial="matte">
              <a:extrusionClr>
                <a:schemeClr val="accent2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6" name="Rectangle 16">
            <a:extLst>
              <a:ext uri="{FF2B5EF4-FFF2-40B4-BE49-F238E27FC236}">
                <a16:creationId xmlns:a16="http://schemas.microsoft.com/office/drawing/2014/main" id="{91082793-FC8E-470A-941E-C750D1519AFD}"/>
              </a:ext>
            </a:extLst>
          </p:cNvPr>
          <p:cNvSpPr/>
          <p:nvPr/>
        </p:nvSpPr>
        <p:spPr>
          <a:xfrm rot="2700000">
            <a:off x="4484955" y="2816259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9">
            <a:extLst>
              <a:ext uri="{FF2B5EF4-FFF2-40B4-BE49-F238E27FC236}">
                <a16:creationId xmlns:a16="http://schemas.microsoft.com/office/drawing/2014/main" id="{5EBF55F0-7B9D-48A9-9ADD-2A7A31983C1A}"/>
              </a:ext>
            </a:extLst>
          </p:cNvPr>
          <p:cNvSpPr/>
          <p:nvPr/>
        </p:nvSpPr>
        <p:spPr>
          <a:xfrm>
            <a:off x="3825681" y="2163083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36">
            <a:extLst>
              <a:ext uri="{FF2B5EF4-FFF2-40B4-BE49-F238E27FC236}">
                <a16:creationId xmlns:a16="http://schemas.microsoft.com/office/drawing/2014/main" id="{880F7B7B-814D-4C8C-807C-B7CF28D90243}"/>
              </a:ext>
            </a:extLst>
          </p:cNvPr>
          <p:cNvSpPr/>
          <p:nvPr/>
        </p:nvSpPr>
        <p:spPr>
          <a:xfrm>
            <a:off x="3765774" y="3657777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ound Same Side Corner Rectangle 36">
            <a:extLst>
              <a:ext uri="{FF2B5EF4-FFF2-40B4-BE49-F238E27FC236}">
                <a16:creationId xmlns:a16="http://schemas.microsoft.com/office/drawing/2014/main" id="{9B002A91-79E4-44DD-90A5-E8230BBEE8AF}"/>
              </a:ext>
            </a:extLst>
          </p:cNvPr>
          <p:cNvSpPr>
            <a:spLocks noChangeAspect="1"/>
          </p:cNvSpPr>
          <p:nvPr/>
        </p:nvSpPr>
        <p:spPr>
          <a:xfrm>
            <a:off x="3793720" y="5162186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Oval 21">
            <a:extLst>
              <a:ext uri="{FF2B5EF4-FFF2-40B4-BE49-F238E27FC236}">
                <a16:creationId xmlns:a16="http://schemas.microsoft.com/office/drawing/2014/main" id="{F10AA47D-218C-4EF4-B445-5FF5DCD2312D}"/>
              </a:ext>
            </a:extLst>
          </p:cNvPr>
          <p:cNvSpPr>
            <a:spLocks noChangeAspect="1"/>
          </p:cNvSpPr>
          <p:nvPr/>
        </p:nvSpPr>
        <p:spPr>
          <a:xfrm>
            <a:off x="4463269" y="4399945"/>
            <a:ext cx="354676" cy="3576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16">
            <a:extLst>
              <a:ext uri="{FF2B5EF4-FFF2-40B4-BE49-F238E27FC236}">
                <a16:creationId xmlns:a16="http://schemas.microsoft.com/office/drawing/2014/main" id="{2AB07B39-F276-4AE1-9BF7-3E35F12E4C01}"/>
              </a:ext>
            </a:extLst>
          </p:cNvPr>
          <p:cNvSpPr/>
          <p:nvPr/>
        </p:nvSpPr>
        <p:spPr>
          <a:xfrm rot="2700000">
            <a:off x="3176668" y="3197639"/>
            <a:ext cx="167088" cy="299558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9">
            <a:extLst>
              <a:ext uri="{FF2B5EF4-FFF2-40B4-BE49-F238E27FC236}">
                <a16:creationId xmlns:a16="http://schemas.microsoft.com/office/drawing/2014/main" id="{81F2FE30-5FAE-4E5C-BE5A-A55B56F88351}"/>
              </a:ext>
            </a:extLst>
          </p:cNvPr>
          <p:cNvSpPr/>
          <p:nvPr/>
        </p:nvSpPr>
        <p:spPr>
          <a:xfrm>
            <a:off x="5326193" y="2416299"/>
            <a:ext cx="207014" cy="19378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6">
            <a:extLst>
              <a:ext uri="{FF2B5EF4-FFF2-40B4-BE49-F238E27FC236}">
                <a16:creationId xmlns:a16="http://schemas.microsoft.com/office/drawing/2014/main" id="{C1ECF335-6DFC-4A98-9BFB-F34E6634A0EA}"/>
              </a:ext>
            </a:extLst>
          </p:cNvPr>
          <p:cNvSpPr/>
          <p:nvPr/>
        </p:nvSpPr>
        <p:spPr>
          <a:xfrm>
            <a:off x="5295626" y="4003501"/>
            <a:ext cx="244656" cy="20451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Oval 21">
            <a:extLst>
              <a:ext uri="{FF2B5EF4-FFF2-40B4-BE49-F238E27FC236}">
                <a16:creationId xmlns:a16="http://schemas.microsoft.com/office/drawing/2014/main" id="{83FE7D5F-3E08-44B2-A5B1-E53D3942A1E1}"/>
              </a:ext>
            </a:extLst>
          </p:cNvPr>
          <p:cNvSpPr>
            <a:spLocks noChangeAspect="1"/>
          </p:cNvSpPr>
          <p:nvPr/>
        </p:nvSpPr>
        <p:spPr>
          <a:xfrm>
            <a:off x="3195004" y="4689335"/>
            <a:ext cx="222856" cy="224717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6629400" y="6511140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fld id="{2CC21979-3717-4F22-8AA4-952946445B5B}" type="slidenum">
              <a:rPr lang="en-US" altLang="en-US" sz="1800" b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5</a:t>
            </a:fld>
            <a:endParaRPr lang="en-US" altLang="en-US" sz="1800" b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8245" y="127308"/>
            <a:ext cx="121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02.</a:t>
            </a:r>
            <a:endParaRPr lang="en-US" sz="5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49014" y="224771"/>
            <a:ext cx="533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Các chức năng</a:t>
            </a:r>
            <a:endParaRPr lang="ko-KR" altLang="en-US" sz="40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64" y="1148101"/>
            <a:ext cx="1595099" cy="159509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209800" y="1591707"/>
            <a:ext cx="487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2.1: Hiển Thị </a:t>
            </a:r>
            <a:endParaRPr 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69023" y="2943995"/>
            <a:ext cx="4724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2.1.1:Hiển thị các nhiệm vụ trong ngày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2514600"/>
            <a:ext cx="1953629" cy="1953629"/>
          </a:xfrm>
          <a:prstGeom prst="rect">
            <a:avLst/>
          </a:prstGeom>
        </p:spPr>
      </p:pic>
      <p:sp>
        <p:nvSpPr>
          <p:cNvPr id="20" name="Right Arrow 19"/>
          <p:cNvSpPr/>
          <p:nvPr/>
        </p:nvSpPr>
        <p:spPr>
          <a:xfrm rot="20344374">
            <a:off x="5000315" y="2165428"/>
            <a:ext cx="914400" cy="60960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9259" y="1368172"/>
            <a:ext cx="2617177" cy="51341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48400" y="1945650"/>
            <a:ext cx="1143000" cy="3539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6763159" y="6352005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fld id="{1B9BA671-0BFE-4FD4-9C64-25BE242B2C59}" type="slidenum">
              <a:rPr lang="en-US" altLang="en-US" sz="1800" b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6</a:t>
            </a:fld>
            <a:endParaRPr lang="en-US" altLang="en-US" sz="1800" b="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81399" y="2702000"/>
            <a:ext cx="38510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2.1.2:          Hiển thị tất cả các nhiệm vụ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1" y="2487419"/>
            <a:ext cx="1752599" cy="1752599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12087133">
            <a:off x="3562649" y="1775379"/>
            <a:ext cx="1156137" cy="70929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90599"/>
            <a:ext cx="2895600" cy="57146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981200" y="1676400"/>
            <a:ext cx="12192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6683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EC390-74F5-4BBF-BB08-379CF88AF086}" type="slidenum">
              <a:rPr lang="en-US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413573"/>
            <a:ext cx="6267717" cy="12192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2891130">
            <a:off x="1981199" y="2692645"/>
            <a:ext cx="990600" cy="60960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2514599" y="3476660"/>
            <a:ext cx="609600" cy="609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04546" y="1840904"/>
            <a:ext cx="2010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Trạng thái của nhiệm vụ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200399" y="3519240"/>
            <a:ext cx="10668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ight Arrow 10"/>
          <p:cNvSpPr/>
          <p:nvPr/>
        </p:nvSpPr>
        <p:spPr>
          <a:xfrm rot="5400000">
            <a:off x="3238499" y="2643116"/>
            <a:ext cx="990600" cy="60960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33896" y="1671240"/>
            <a:ext cx="152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Tên của nhiệm vụ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00399" y="4144542"/>
            <a:ext cx="1905000" cy="364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ight Arrow 16"/>
          <p:cNvSpPr/>
          <p:nvPr/>
        </p:nvSpPr>
        <p:spPr>
          <a:xfrm rot="16200000">
            <a:off x="3707422" y="4928940"/>
            <a:ext cx="990600" cy="60960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05199" y="5829399"/>
            <a:ext cx="152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Thời gian của nhiệm vụ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7619999" y="3539791"/>
            <a:ext cx="623055" cy="4833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ight Arrow 23"/>
          <p:cNvSpPr/>
          <p:nvPr/>
        </p:nvSpPr>
        <p:spPr>
          <a:xfrm rot="5400000">
            <a:off x="7442954" y="2654158"/>
            <a:ext cx="990600" cy="60960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162800" y="1732963"/>
            <a:ext cx="152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Xoá nhiệm vụ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781799" y="4068791"/>
            <a:ext cx="1371600" cy="456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ight Arrow 26"/>
          <p:cNvSpPr/>
          <p:nvPr/>
        </p:nvSpPr>
        <p:spPr>
          <a:xfrm rot="16200000">
            <a:off x="6884376" y="4928939"/>
            <a:ext cx="990600" cy="60960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93117" y="5851129"/>
            <a:ext cx="19489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Thông báo trạng thái  của nhiệm vụ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23" y="634418"/>
            <a:ext cx="1575382" cy="1575382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495558" y="1011290"/>
            <a:ext cx="769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2.1.3: Nội dung của một nhiệm vụ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3705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EC390-74F5-4BBF-BB08-379CF88AF086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971800"/>
            <a:ext cx="5381383" cy="16535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2571750" cy="1485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28800" y="1398428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2.1.4: Thông báo của nhiệm vụ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37643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fld id="{3C2F441F-34DB-4061-9FE8-225E0B7038F5}" type="slidenum">
              <a:rPr lang="en-US" altLang="en-US" sz="1800" b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9</a:t>
            </a:fld>
            <a:endParaRPr lang="en-US" altLang="en-US" sz="1800" b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95400"/>
            <a:ext cx="1143000" cy="11430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905000" y="1447800"/>
            <a:ext cx="502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2.2: Tìm Kiếm</a:t>
            </a:r>
            <a:endParaRPr 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ight Arrow 47"/>
          <p:cNvSpPr/>
          <p:nvPr/>
        </p:nvSpPr>
        <p:spPr>
          <a:xfrm rot="20064552">
            <a:off x="3898021" y="2678347"/>
            <a:ext cx="1371600" cy="60960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85800" y="3143506"/>
            <a:ext cx="3505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Thanh công cụ tìm kiếm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307122"/>
            <a:ext cx="2819399" cy="543217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638800" y="2514600"/>
            <a:ext cx="2133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9Slide.vn</Template>
  <TotalTime>7030</TotalTime>
  <Words>379</Words>
  <Application>Microsoft Office PowerPoint</Application>
  <PresentationFormat>On-screen Show (4:3)</PresentationFormat>
  <Paragraphs>78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맑은 고딕</vt:lpstr>
      <vt:lpstr>Arial</vt:lpstr>
      <vt:lpstr>Calibri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9Slide.vn</Manager>
  <Company>9Slide.vn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9Slide.vn</dc:subject>
  <dc:creator>Ninh</dc:creator>
  <dc:description>9Slide.vn</dc:description>
  <cp:lastModifiedBy>Nguyen Hung</cp:lastModifiedBy>
  <cp:revision>588</cp:revision>
  <cp:lastPrinted>2018-04-03T01:30:05Z</cp:lastPrinted>
  <dcterms:created xsi:type="dcterms:W3CDTF">2017-10-17T01:43:35Z</dcterms:created>
  <dcterms:modified xsi:type="dcterms:W3CDTF">2022-10-04T09:10:50Z</dcterms:modified>
  <cp:category>9Slide.vn</cp:category>
</cp:coreProperties>
</file>